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SHALOM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SHALOM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Shalom</a:t>
            </a:r>
            <a:r>
              <a:rPr lang="pt-BR" dirty="0"/>
              <a:t>, meu amigo, </a:t>
            </a:r>
          </a:p>
          <a:p>
            <a:r>
              <a:rPr lang="pt-BR" dirty="0"/>
              <a:t>Deus vai contigo até o fim! </a:t>
            </a:r>
          </a:p>
          <a:p>
            <a:r>
              <a:rPr lang="pt-BR" dirty="0"/>
              <a:t>Com Seus braços de amor, </a:t>
            </a:r>
          </a:p>
          <a:p>
            <a:r>
              <a:rPr lang="pt-BR" dirty="0"/>
              <a:t>Te sustenta o Senhor; </a:t>
            </a:r>
          </a:p>
          <a:p>
            <a:r>
              <a:rPr lang="pt-BR" dirty="0" err="1"/>
              <a:t>Shalom</a:t>
            </a:r>
            <a:r>
              <a:rPr lang="pt-BR" dirty="0"/>
              <a:t>, </a:t>
            </a:r>
            <a:r>
              <a:rPr lang="pt-BR" dirty="0" err="1"/>
              <a:t>Shalom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31</Words>
  <Application>Microsoft Office PowerPoint</Application>
  <PresentationFormat>Apresentação na tela (16:9)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SHALOM</vt:lpstr>
      <vt:lpstr>SHALOM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2019-06-12T23:15:11Z</dcterms:modified>
</cp:coreProperties>
</file>